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89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01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4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3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54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37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8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11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838EC5-5AED-43DF-BD79-F06CB91BA4C5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71516A-BB63-4FA6-B214-4A8A2953E2B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RRIQYxLXAY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VbkH6o-PfA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BxGaAj9ke4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zr5VjpHHW4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8114079-C13F-44DD-9958-2E351D6D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9F3CD-1DEC-4D2E-A0F6-AEE77DAF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645" cy="1134151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Co jest ważne w kontakcie z osobą z autyzmem?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086DF0-874E-411E-9FED-DE7485FE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59" y="206478"/>
            <a:ext cx="12944397" cy="45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CDB10A3-B0B4-4D4D-BA73-9724C4C7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Filmy dla młodszych dzieci</a:t>
            </a:r>
          </a:p>
        </p:txBody>
      </p:sp>
      <p:pic>
        <p:nvPicPr>
          <p:cNvPr id="8" name="Multimedia online 7" title="Podróż Marii Lektor (autyzm)">
            <a:hlinkClick r:id="" action="ppaction://media"/>
            <a:extLst>
              <a:ext uri="{FF2B5EF4-FFF2-40B4-BE49-F238E27FC236}">
                <a16:creationId xmlns:a16="http://schemas.microsoft.com/office/drawing/2014/main" id="{7E98E161-825B-43BB-BFC7-FE409225E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527175"/>
            <a:ext cx="6492875" cy="3668713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3D5B8AC-EBE4-45D4-BD0E-300EB03D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Podróż Marii</a:t>
            </a:r>
          </a:p>
          <a:p>
            <a:r>
              <a:rPr lang="pl-PL" dirty="0"/>
              <a:t>animacja z polskim lektorem</a:t>
            </a:r>
          </a:p>
          <a:p>
            <a:endParaRPr lang="pl-PL" dirty="0"/>
          </a:p>
          <a:p>
            <a:r>
              <a:rPr lang="pl-PL" dirty="0"/>
              <a:t>Adres bezpośredni:</a:t>
            </a:r>
            <a:br>
              <a:rPr lang="pl-PL" dirty="0"/>
            </a:br>
            <a:r>
              <a:rPr lang="pl-PL" dirty="0"/>
              <a:t>https://youtu.be/pRRIQYxLXAY</a:t>
            </a:r>
          </a:p>
        </p:txBody>
      </p:sp>
    </p:spTree>
    <p:extLst>
      <p:ext uri="{BB962C8B-B14F-4D97-AF65-F5344CB8AC3E}">
        <p14:creationId xmlns:p14="http://schemas.microsoft.com/office/powerpoint/2010/main" val="1900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86A97-4C10-44EE-8BE4-8CCE0CAD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Filmy dla młodszych dzieci</a:t>
            </a:r>
          </a:p>
        </p:txBody>
      </p:sp>
      <p:pic>
        <p:nvPicPr>
          <p:cNvPr id="5" name="Multimedia online 4" title="Akademię Specjalistów">
            <a:hlinkClick r:id="" action="ppaction://media"/>
            <a:extLst>
              <a:ext uri="{FF2B5EF4-FFF2-40B4-BE49-F238E27FC236}">
                <a16:creationId xmlns:a16="http://schemas.microsoft.com/office/drawing/2014/main" id="{5FFF9FFC-FABC-4A4A-8BF4-BDDD2C30C4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527175"/>
            <a:ext cx="6492875" cy="366871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61430D-1A70-4377-A48D-F13DD20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Akademia specjalistów</a:t>
            </a:r>
          </a:p>
          <a:p>
            <a:r>
              <a:rPr lang="pl-PL" dirty="0"/>
              <a:t>animacja z polskimi napisami</a:t>
            </a:r>
          </a:p>
          <a:p>
            <a:endParaRPr lang="pl-PL" dirty="0"/>
          </a:p>
          <a:p>
            <a:r>
              <a:rPr lang="pl-PL" dirty="0"/>
              <a:t>Adres bezpośredni:</a:t>
            </a:r>
            <a:br>
              <a:rPr lang="pl-PL" dirty="0"/>
            </a:br>
            <a:r>
              <a:rPr lang="pl-PL" dirty="0"/>
              <a:t>https://youtu.be/IVbkH6o-PfA</a:t>
            </a:r>
          </a:p>
        </p:txBody>
      </p:sp>
    </p:spTree>
    <p:extLst>
      <p:ext uri="{BB962C8B-B14F-4D97-AF65-F5344CB8AC3E}">
        <p14:creationId xmlns:p14="http://schemas.microsoft.com/office/powerpoint/2010/main" val="36081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D3A0D-61E9-4654-9071-036062D9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Filmy dla młodzieży</a:t>
            </a:r>
          </a:p>
        </p:txBody>
      </p:sp>
      <p:pic>
        <p:nvPicPr>
          <p:cNvPr id="5" name="Multimedia online 4" title="Tacy Jak Wy - Autyzm - Polish Translation -Just Like You - Autism">
            <a:hlinkClick r:id="" action="ppaction://media"/>
            <a:extLst>
              <a:ext uri="{FF2B5EF4-FFF2-40B4-BE49-F238E27FC236}">
                <a16:creationId xmlns:a16="http://schemas.microsoft.com/office/drawing/2014/main" id="{53BA8B52-620B-4464-80AF-99AA01E014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527175"/>
            <a:ext cx="6492875" cy="366871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AA5D4D-F169-4EC0-B3C1-E48789AA6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Tacy Jak Wy - Autyzm</a:t>
            </a:r>
          </a:p>
          <a:p>
            <a:r>
              <a:rPr lang="pl-PL" dirty="0"/>
              <a:t>film z polskimi napisami</a:t>
            </a:r>
          </a:p>
          <a:p>
            <a:endParaRPr lang="pl-PL" dirty="0"/>
          </a:p>
          <a:p>
            <a:r>
              <a:rPr lang="pl-PL" dirty="0"/>
              <a:t>Adres bezpośredni:</a:t>
            </a:r>
            <a:br>
              <a:rPr lang="pl-PL" dirty="0"/>
            </a:br>
            <a:r>
              <a:rPr lang="pl-PL" dirty="0"/>
              <a:t>https://youtu.be/vBxGaAj9ke4</a:t>
            </a:r>
          </a:p>
        </p:txBody>
      </p:sp>
    </p:spTree>
    <p:extLst>
      <p:ext uri="{BB962C8B-B14F-4D97-AF65-F5344CB8AC3E}">
        <p14:creationId xmlns:p14="http://schemas.microsoft.com/office/powerpoint/2010/main" val="40294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F33FA-2F29-447B-8D65-601CB303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Filmy dla młodzieży</a:t>
            </a:r>
          </a:p>
        </p:txBody>
      </p:sp>
      <p:pic>
        <p:nvPicPr>
          <p:cNvPr id="5" name="Multimedia online 4" title="Autyzm wprowadza zmysły w błąd - Zachowania">
            <a:hlinkClick r:id="" action="ppaction://media"/>
            <a:extLst>
              <a:ext uri="{FF2B5EF4-FFF2-40B4-BE49-F238E27FC236}">
                <a16:creationId xmlns:a16="http://schemas.microsoft.com/office/drawing/2014/main" id="{A72FED9A-5781-46A0-ADE7-0E7B1568D9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527175"/>
            <a:ext cx="6492875" cy="366871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2B5853-5583-46B9-8023-7EF4BDC11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Autyzm wprowadza zmysły w błąd</a:t>
            </a:r>
          </a:p>
          <a:p>
            <a:r>
              <a:rPr lang="pl-PL" dirty="0"/>
              <a:t>spot Fundacji SYNAPSIS</a:t>
            </a:r>
          </a:p>
          <a:p>
            <a:endParaRPr lang="pl-PL" dirty="0"/>
          </a:p>
          <a:p>
            <a:r>
              <a:rPr lang="pl-PL" dirty="0"/>
              <a:t>Adres bezpośredni:</a:t>
            </a:r>
            <a:br>
              <a:rPr lang="pl-PL" dirty="0"/>
            </a:br>
            <a:r>
              <a:rPr lang="pl-PL" dirty="0"/>
              <a:t>https://youtu.be/vzr5VjpHHW4</a:t>
            </a:r>
          </a:p>
        </p:txBody>
      </p:sp>
    </p:spTree>
    <p:extLst>
      <p:ext uri="{BB962C8B-B14F-4D97-AF65-F5344CB8AC3E}">
        <p14:creationId xmlns:p14="http://schemas.microsoft.com/office/powerpoint/2010/main" val="25044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3B5FDBC-613E-40C3-865E-25BF5436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645" cy="1119403"/>
          </a:xfrm>
        </p:spPr>
        <p:txBody>
          <a:bodyPr/>
          <a:lstStyle/>
          <a:p>
            <a:pPr algn="ctr"/>
            <a:r>
              <a:rPr lang="pl-PL" dirty="0"/>
              <a:t>Sławne osoby z zaburzeniami ze spektrum autyzmu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E47AAA-DBF8-4CED-A8CE-D4B2FC5A1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" y="486699"/>
            <a:ext cx="2532050" cy="393034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79CF0F8-6903-4EFA-AC95-C7EE3459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89" y="454047"/>
            <a:ext cx="2532050" cy="396299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B114A48-D539-432F-A2AC-07BF06F8C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844" y="454047"/>
            <a:ext cx="2579094" cy="396299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8177101-D7F6-431B-ADB8-0ADC21A6D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943" y="486699"/>
            <a:ext cx="2532050" cy="40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D3E65ED-5406-446B-9C05-7FAAA4DB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C3411CF-7602-4A7D-87C6-709FB02B4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E9C9131-4301-4C90-B0D2-E5DE2B4E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217DE3-447F-491F-BB0C-4C8E98D7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E750FE7-7A19-4244-A4E3-C99CB108F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94186"/>
              </p:ext>
            </p:extLst>
          </p:nvPr>
        </p:nvGraphicFramePr>
        <p:xfrm>
          <a:off x="9091957" y="1921698"/>
          <a:ext cx="3517913" cy="424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421960" imgH="6539400" progId="Photoshop.Image.20">
                  <p:embed/>
                </p:oleObj>
              </mc:Choice>
              <mc:Fallback>
                <p:oleObj name="Image" r:id="rId2" imgW="5421960" imgH="653940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91957" y="1921698"/>
                        <a:ext cx="3517913" cy="4243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04EA1E5-3DD6-41A2-91A4-30780214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dirty="0"/>
              <a:t>Czym jest autyzm?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2DFC61-21BE-470E-B665-78535863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737004" cy="4243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To zaburzenie </a:t>
            </a:r>
            <a:r>
              <a:rPr lang="pl-PL" sz="2400" dirty="0" err="1"/>
              <a:t>neurorozwojowe</a:t>
            </a:r>
            <a:r>
              <a:rPr lang="pl-PL" sz="2400" dirty="0"/>
              <a:t>, które powoduje, że osoby </a:t>
            </a:r>
            <a:br>
              <a:rPr lang="pl-PL" sz="2400" dirty="0"/>
            </a:br>
            <a:r>
              <a:rPr lang="pl-PL" sz="2400" dirty="0"/>
              <a:t>z autyzmem chociaż wyglądają zupełnie zwyczajnie, jak Ty </a:t>
            </a:r>
            <a:br>
              <a:rPr lang="pl-PL" sz="2400" dirty="0"/>
            </a:br>
            <a:r>
              <a:rPr lang="pl-PL" sz="2400" dirty="0"/>
              <a:t>i Twoi koledzy, zachowują się inaczej. Może Ci się wydawać, </a:t>
            </a:r>
            <a:br>
              <a:rPr lang="pl-PL" sz="2400" dirty="0"/>
            </a:br>
            <a:r>
              <a:rPr lang="pl-PL" sz="2400" dirty="0"/>
              <a:t>że to zachowanie jest dziwaczne </a:t>
            </a:r>
            <a:br>
              <a:rPr lang="pl-PL" sz="2400" dirty="0"/>
            </a:br>
            <a:r>
              <a:rPr lang="pl-PL" sz="2400" dirty="0"/>
              <a:t>i niezrozumiale.</a:t>
            </a:r>
          </a:p>
          <a:p>
            <a:pPr marL="0" indent="0">
              <a:buNone/>
            </a:pPr>
            <a:r>
              <a:rPr lang="pl-PL" sz="2400" dirty="0"/>
              <a:t>Autyzm jest niepełnosprawnością. Osoba z zaburzeniem ze spektrum autyzmu przez całe życie ma trudności, zwłaszcza</a:t>
            </a:r>
            <a:br>
              <a:rPr lang="pl-PL" sz="2400" dirty="0"/>
            </a:br>
            <a:r>
              <a:rPr lang="pl-PL" sz="2400" dirty="0"/>
              <a:t>w różnych sytuacjach społecznych, szczególnie w szkole. Zaburzenia autystyczne mają bardzo zróżnicowany charakter. Każda osoba z tym zaburzeniem jest inna i ma różne możliwości.</a:t>
            </a:r>
          </a:p>
          <a:p>
            <a:pPr marL="0" indent="0">
              <a:buNone/>
            </a:pPr>
            <a:r>
              <a:rPr lang="pl-PL" sz="2400" dirty="0"/>
              <a:t>Łagodną postać autyzmu nazywamy Zespołem Aspergera.</a:t>
            </a:r>
          </a:p>
        </p:txBody>
      </p:sp>
    </p:spTree>
    <p:extLst>
      <p:ext uri="{BB962C8B-B14F-4D97-AF65-F5344CB8AC3E}">
        <p14:creationId xmlns:p14="http://schemas.microsoft.com/office/powerpoint/2010/main" val="120468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F117BEC3-B909-4571-AD17-7FA6E73A5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9079"/>
            <a:ext cx="6492875" cy="4163318"/>
          </a:xfr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Zachowanie</a:t>
            </a:r>
          </a:p>
        </p:txBody>
      </p:sp>
    </p:spTree>
    <p:extLst>
      <p:ext uri="{BB962C8B-B14F-4D97-AF65-F5344CB8AC3E}">
        <p14:creationId xmlns:p14="http://schemas.microsoft.com/office/powerpoint/2010/main" val="55543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Zmysły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1F6D00F-9964-4F98-A867-5AF5089AF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4546"/>
            <a:ext cx="6492875" cy="4112384"/>
          </a:xfrm>
        </p:spPr>
      </p:pic>
    </p:spTree>
    <p:extLst>
      <p:ext uri="{BB962C8B-B14F-4D97-AF65-F5344CB8AC3E}">
        <p14:creationId xmlns:p14="http://schemas.microsoft.com/office/powerpoint/2010/main" val="210832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Zainteresowania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A46E3D-B27E-4526-BA62-764296F5B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77072"/>
            <a:ext cx="6492875" cy="3767331"/>
          </a:xfrm>
        </p:spPr>
      </p:pic>
    </p:spTree>
    <p:extLst>
      <p:ext uri="{BB962C8B-B14F-4D97-AF65-F5344CB8AC3E}">
        <p14:creationId xmlns:p14="http://schemas.microsoft.com/office/powerpoint/2010/main" val="136273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Mowa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2E2CA8E-A695-4C2B-9909-62624941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3109"/>
            <a:ext cx="6492875" cy="4055257"/>
          </a:xfrm>
        </p:spPr>
      </p:pic>
    </p:spTree>
    <p:extLst>
      <p:ext uri="{BB962C8B-B14F-4D97-AF65-F5344CB8AC3E}">
        <p14:creationId xmlns:p14="http://schemas.microsoft.com/office/powerpoint/2010/main" val="31671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Nowa sytuacja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8440261-7296-46C9-B9AD-7C348366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0762"/>
            <a:ext cx="6492875" cy="4419951"/>
          </a:xfrm>
        </p:spPr>
      </p:pic>
    </p:spTree>
    <p:extLst>
      <p:ext uri="{BB962C8B-B14F-4D97-AF65-F5344CB8AC3E}">
        <p14:creationId xmlns:p14="http://schemas.microsoft.com/office/powerpoint/2010/main" val="245191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9822-FE5D-41EC-9A1E-B454913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Co to znaczy mieć autyzm?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0FA010C-F904-4EF0-A50D-CAAE229D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Złość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375DFB9-B3B6-495E-9FF4-D2B24A184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3960"/>
            <a:ext cx="6492875" cy="3953556"/>
          </a:xfrm>
        </p:spPr>
      </p:pic>
    </p:spTree>
    <p:extLst>
      <p:ext uri="{BB962C8B-B14F-4D97-AF65-F5344CB8AC3E}">
        <p14:creationId xmlns:p14="http://schemas.microsoft.com/office/powerpoint/2010/main" val="273022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10F5D-FD0D-451C-B051-6359848F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Jaka jest skala?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A869866-942A-42A7-8BD1-96CE8D64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330245"/>
            <a:ext cx="5303837" cy="3538743"/>
          </a:xfrm>
        </p:spPr>
        <p:txBody>
          <a:bodyPr>
            <a:norm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pl-PL" sz="2400" dirty="0"/>
              <a:t>0,6% populacji Unii Europejskiej dotkniętych jest autyzmem, co stanowi około 5 milionów osób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pl-PL" sz="2400" dirty="0"/>
              <a:t>w Polsce osób z autyzmem jest co najmniej 30 000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pl-PL" sz="2400" dirty="0"/>
              <a:t>autyzm diagnozowany jest 4-5 razy częściej u płci męskiej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779C54-2CF0-43FC-832F-CB9D04DE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90" y="1695629"/>
            <a:ext cx="4807974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941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285</Words>
  <Application>Microsoft Office PowerPoint</Application>
  <PresentationFormat>Panoramiczny</PresentationFormat>
  <Paragraphs>42</Paragraphs>
  <Slides>18</Slides>
  <Notes>0</Notes>
  <HiddenSlides>0</HiddenSlides>
  <MMClips>4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Retrospekcja</vt:lpstr>
      <vt:lpstr>Adobe Photoshop Image</vt:lpstr>
      <vt:lpstr>Prezentacja programu PowerPoint</vt:lpstr>
      <vt:lpstr>Czym jest autyzm?</vt:lpstr>
      <vt:lpstr>Co to znaczy mieć autyzm?</vt:lpstr>
      <vt:lpstr>Co to znaczy mieć autyzm?</vt:lpstr>
      <vt:lpstr>Co to znaczy mieć autyzm?</vt:lpstr>
      <vt:lpstr>Co to znaczy mieć autyzm?</vt:lpstr>
      <vt:lpstr>Co to znaczy mieć autyzm?</vt:lpstr>
      <vt:lpstr>Co to znaczy mieć autyzm?</vt:lpstr>
      <vt:lpstr>Jaka jest skala?</vt:lpstr>
      <vt:lpstr>Co jest ważne w kontakcie z osobą z autyzmem?</vt:lpstr>
      <vt:lpstr>Filmy dla młodszych dzieci</vt:lpstr>
      <vt:lpstr>Filmy dla młodszych dzieci</vt:lpstr>
      <vt:lpstr>Filmy dla młodzieży</vt:lpstr>
      <vt:lpstr>Filmy dla młodzieży</vt:lpstr>
      <vt:lpstr>Sławne osoby z zaburzeniami ze spektrum autyzmu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Urbanski</dc:creator>
  <cp:lastModifiedBy>Jakub Urbanski</cp:lastModifiedBy>
  <cp:revision>8</cp:revision>
  <dcterms:created xsi:type="dcterms:W3CDTF">2021-04-11T18:44:22Z</dcterms:created>
  <dcterms:modified xsi:type="dcterms:W3CDTF">2021-04-11T19:26:43Z</dcterms:modified>
</cp:coreProperties>
</file>